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Предметно – пространственная развивающая среда второй группы раннего возраста «Карапузы»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Воспитатели: Панкратьева М. А.,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Турчанинова С. Ю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381000"/>
            <a:ext cx="5105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 дошкольное образовательное учреждение № 10 «Умка»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конструирования и </a:t>
            </a:r>
            <a:r>
              <a:rPr lang="ru-RU" dirty="0" err="1" smtClean="0">
                <a:solidFill>
                  <a:srgbClr val="FF0000"/>
                </a:solidFill>
              </a:rPr>
              <a:t>сенсорики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Админ\Desktop\презен\IMG-55e941dd393814e1221682d9a5c413c4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191000" cy="487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9812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Раз, два, три — сложи детали,</a:t>
            </a:r>
            <a:br>
              <a:rPr lang="ru-RU" dirty="0" smtClean="0"/>
            </a:br>
            <a:r>
              <a:rPr lang="ru-RU" dirty="0" smtClean="0"/>
              <a:t>Чтоб они машиной стали.</a:t>
            </a:r>
            <a:br>
              <a:rPr lang="ru-RU" dirty="0" smtClean="0"/>
            </a:br>
            <a:r>
              <a:rPr lang="ru-RU" dirty="0" smtClean="0"/>
              <a:t>Собери гараж. Потом</a:t>
            </a:r>
            <a:br>
              <a:rPr lang="ru-RU" dirty="0" smtClean="0"/>
            </a:br>
            <a:r>
              <a:rPr lang="ru-RU" dirty="0" smtClean="0"/>
              <a:t>Не забудь построить дом.</a:t>
            </a:r>
            <a:br>
              <a:rPr lang="ru-RU" dirty="0" smtClean="0"/>
            </a:br>
            <a:r>
              <a:rPr lang="ru-RU" dirty="0" smtClean="0"/>
              <a:t>Можно к самому порогу</a:t>
            </a:r>
            <a:br>
              <a:rPr lang="ru-RU" dirty="0" smtClean="0"/>
            </a:br>
            <a:r>
              <a:rPr lang="ru-RU" dirty="0" smtClean="0"/>
              <a:t>Проложить еще дорогу,</a:t>
            </a:r>
            <a:br>
              <a:rPr lang="ru-RU" dirty="0" smtClean="0"/>
            </a:br>
            <a:r>
              <a:rPr lang="ru-RU" dirty="0" smtClean="0"/>
              <a:t>Выбрать место для моста —</a:t>
            </a:r>
            <a:br>
              <a:rPr lang="ru-RU" dirty="0" smtClean="0"/>
            </a:br>
            <a:r>
              <a:rPr lang="ru-RU" dirty="0" smtClean="0"/>
              <a:t>То-то будет красота!</a:t>
            </a:r>
            <a:br>
              <a:rPr lang="ru-RU" dirty="0" smtClean="0"/>
            </a:br>
            <a:r>
              <a:rPr lang="ru-RU" dirty="0" smtClean="0"/>
              <a:t>Из конструктора такого</a:t>
            </a:r>
            <a:br>
              <a:rPr lang="ru-RU" dirty="0" smtClean="0"/>
            </a:br>
            <a:r>
              <a:rPr lang="ru-RU" dirty="0" smtClean="0"/>
              <a:t>Что ни сделай — все толково!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7239000" cy="4873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Наша группа дружная –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Умная, послушная,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Песни </a:t>
            </a:r>
            <a:r>
              <a:rPr lang="ru-RU" b="1" i="1" dirty="0" err="1" smtClean="0">
                <a:solidFill>
                  <a:srgbClr val="FF0000"/>
                </a:solidFill>
              </a:rPr>
              <a:t>распевальная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 очень рисовальная.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Я сейчас всю группу нашу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Всеми красками раскрашу,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Пусть весёлый наш портрет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Улыбается сто лет!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Физкультурно</a:t>
            </a:r>
            <a:r>
              <a:rPr lang="ru-RU" dirty="0" smtClean="0">
                <a:solidFill>
                  <a:srgbClr val="FF0000"/>
                </a:solidFill>
              </a:rPr>
              <a:t> – оздоровительный </a:t>
            </a:r>
            <a:r>
              <a:rPr lang="ru-RU" dirty="0" err="1" smtClean="0">
                <a:solidFill>
                  <a:srgbClr val="FF0000"/>
                </a:solidFill>
              </a:rPr>
              <a:t>цетр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\Desktop\презен\IMG-f1738f4d059dd858f1f78f7f1fdf5ba6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95801" cy="4873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10200" y="2057400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Мы дружные ребята,</a:t>
            </a:r>
            <a:br>
              <a:rPr lang="ru-RU" dirty="0" smtClean="0"/>
            </a:br>
            <a:r>
              <a:rPr lang="ru-RU" dirty="0" smtClean="0"/>
              <a:t>Пришли мы в детский сад,</a:t>
            </a:r>
            <a:br>
              <a:rPr lang="ru-RU" dirty="0" smtClean="0"/>
            </a:br>
            <a:r>
              <a:rPr lang="ru-RU" dirty="0" smtClean="0"/>
              <a:t>И каждый физкультурой</a:t>
            </a:r>
            <a:br>
              <a:rPr lang="ru-RU" dirty="0" smtClean="0"/>
            </a:br>
            <a:r>
              <a:rPr lang="ru-RU" dirty="0" smtClean="0"/>
              <a:t>Заняться очень рад!</a:t>
            </a:r>
            <a:br>
              <a:rPr lang="ru-RU" dirty="0" smtClean="0"/>
            </a:br>
            <a:r>
              <a:rPr lang="ru-RU" dirty="0" smtClean="0"/>
              <a:t>Физкультурой мы в саду</a:t>
            </a:r>
            <a:br>
              <a:rPr lang="ru-RU" dirty="0" smtClean="0"/>
            </a:br>
            <a:r>
              <a:rPr lang="ru-RU" dirty="0" smtClean="0"/>
              <a:t>Много занимались.</a:t>
            </a:r>
            <a:br>
              <a:rPr lang="ru-RU" dirty="0" smtClean="0"/>
            </a:br>
            <a:r>
              <a:rPr lang="ru-RU" dirty="0" smtClean="0"/>
              <a:t>На зарядке по утрам</a:t>
            </a:r>
            <a:br>
              <a:rPr lang="ru-RU" dirty="0" smtClean="0"/>
            </a:br>
            <a:r>
              <a:rPr lang="ru-RU" dirty="0" smtClean="0"/>
              <a:t>Крепли, закалялись.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книги «</a:t>
            </a:r>
            <a:r>
              <a:rPr lang="ru-RU" dirty="0" err="1" smtClean="0">
                <a:solidFill>
                  <a:srgbClr val="FF0000"/>
                </a:solidFill>
              </a:rPr>
              <a:t>Читайка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\Desktop\презен\IMG-5822b218f62a110a19a9ae091559ce12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655219" cy="4568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0600" y="25146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    </a:t>
            </a:r>
            <a:endParaRPr lang="ru-RU" dirty="0" smtClean="0"/>
          </a:p>
          <a:p>
            <a:r>
              <a:rPr lang="ru-RU" dirty="0" smtClean="0"/>
              <a:t>   Книга - это чудо!</a:t>
            </a:r>
          </a:p>
          <a:p>
            <a:r>
              <a:rPr lang="ru-RU" dirty="0" smtClean="0"/>
              <a:t>   Книга – лучший друг!</a:t>
            </a:r>
          </a:p>
          <a:p>
            <a:r>
              <a:rPr lang="ru-RU" dirty="0" smtClean="0"/>
              <a:t>   С нею интересней</a:t>
            </a:r>
          </a:p>
          <a:p>
            <a:r>
              <a:rPr lang="ru-RU" dirty="0" smtClean="0"/>
              <a:t>   Проводить досуг:</a:t>
            </a:r>
          </a:p>
          <a:p>
            <a:r>
              <a:rPr lang="ru-RU" dirty="0" smtClean="0"/>
              <a:t>  Узнаешь много нового,</a:t>
            </a:r>
          </a:p>
          <a:p>
            <a:r>
              <a:rPr lang="ru-RU" dirty="0" smtClean="0"/>
              <a:t>  Отправишься в полет.</a:t>
            </a:r>
          </a:p>
          <a:p>
            <a:r>
              <a:rPr lang="ru-RU" dirty="0" smtClean="0"/>
              <a:t>  С ней не будет скучно,</a:t>
            </a:r>
          </a:p>
          <a:p>
            <a:r>
              <a:rPr lang="ru-RU" dirty="0" smtClean="0"/>
              <a:t>  Она не подведет.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театрализованной деятельности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\Desktop\презен\IMG-b7b5d9fe7c8194dba76414a823aedc0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00200"/>
            <a:ext cx="3810000" cy="487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6800" y="2362200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Очень мы театры любим,</a:t>
            </a:r>
          </a:p>
          <a:p>
            <a:r>
              <a:rPr lang="ru-RU" dirty="0" smtClean="0"/>
              <a:t>Круглый год мы с ними дружим:</a:t>
            </a:r>
          </a:p>
          <a:p>
            <a:r>
              <a:rPr lang="ru-RU" dirty="0" smtClean="0"/>
              <a:t>В нашей группе все актеры,</a:t>
            </a:r>
          </a:p>
          <a:p>
            <a:r>
              <a:rPr lang="ru-RU" dirty="0" smtClean="0"/>
              <a:t>Кукловоды и танцоры,</a:t>
            </a:r>
          </a:p>
          <a:p>
            <a:r>
              <a:rPr lang="ru-RU" dirty="0" smtClean="0"/>
              <a:t>Акробаты и жонглёры,</a:t>
            </a:r>
          </a:p>
          <a:p>
            <a:r>
              <a:rPr lang="ru-RU" dirty="0" smtClean="0"/>
              <a:t>Балерины, режиссёры!</a:t>
            </a:r>
          </a:p>
          <a:p>
            <a:r>
              <a:rPr lang="ru-RU" dirty="0" smtClean="0"/>
              <a:t>Каждый день и каждый час</a:t>
            </a:r>
          </a:p>
          <a:p>
            <a:r>
              <a:rPr lang="ru-RU" dirty="0" smtClean="0"/>
              <a:t>Мы хотим играть для Вас!!</a:t>
            </a:r>
          </a:p>
          <a:p>
            <a:r>
              <a:rPr lang="ru-RU" dirty="0" smtClean="0"/>
              <a:t>Если б видел Станиславский –</a:t>
            </a:r>
          </a:p>
          <a:p>
            <a:r>
              <a:rPr lang="ru-RU" dirty="0" smtClean="0"/>
              <a:t>Был бы очень рад за нас!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игр для девочек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\Desktop\презен\IMG-d8c2644110d3be42d4a29e965459c8f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00201"/>
            <a:ext cx="3124200" cy="3124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81400" y="15240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Куклы, бантики, коляски,</a:t>
            </a:r>
          </a:p>
          <a:p>
            <a:r>
              <a:rPr lang="ru-RU" dirty="0" smtClean="0"/>
              <a:t>Сумочки, посуда….</a:t>
            </a:r>
          </a:p>
          <a:p>
            <a:r>
              <a:rPr lang="ru-RU" dirty="0" smtClean="0"/>
              <a:t>Тут девчонок государство</a:t>
            </a:r>
          </a:p>
          <a:p>
            <a:r>
              <a:rPr lang="ru-RU" dirty="0" smtClean="0"/>
              <a:t>И порядок всюду.</a:t>
            </a:r>
          </a:p>
          <a:p>
            <a:r>
              <a:rPr lang="ru-RU" dirty="0" smtClean="0"/>
              <a:t>Будущей хозяйке</a:t>
            </a:r>
          </a:p>
          <a:p>
            <a:r>
              <a:rPr lang="ru-RU" dirty="0" smtClean="0"/>
              <a:t>Много надо знать -</a:t>
            </a:r>
          </a:p>
          <a:p>
            <a:r>
              <a:rPr lang="ru-RU" dirty="0" smtClean="0"/>
              <a:t>Пироги постряпать,</a:t>
            </a:r>
          </a:p>
          <a:p>
            <a:r>
              <a:rPr lang="ru-RU" dirty="0" smtClean="0"/>
              <a:t>Платье постирать.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Админ\Desktop\презен\IMG-7d7dbe898865946e4fd9a16ec1cc957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3581400" cy="289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игры в больницу «Айболит»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Админ\Desktop\презен\IMG-b64f558a47c8fa6a207a9a1055d91fe0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655219" cy="4873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5800" y="1371600"/>
            <a:ext cx="396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Айболит лечил мартышек,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err="1" smtClean="0"/>
              <a:t>Пилюлькин</a:t>
            </a:r>
            <a:r>
              <a:rPr lang="ru-RU" dirty="0" smtClean="0"/>
              <a:t> –коротышек!</a:t>
            </a:r>
            <a:br>
              <a:rPr lang="ru-RU" dirty="0" smtClean="0"/>
            </a:br>
            <a:r>
              <a:rPr lang="ru-RU" dirty="0" smtClean="0"/>
              <a:t>Мы же лечим всех подряд-</a:t>
            </a:r>
            <a:br>
              <a:rPr lang="ru-RU" dirty="0" smtClean="0"/>
            </a:br>
            <a:r>
              <a:rPr lang="ru-RU" dirty="0" err="1" smtClean="0"/>
              <a:t>Бегемотиков</a:t>
            </a:r>
            <a:r>
              <a:rPr lang="ru-RU" dirty="0" smtClean="0"/>
              <a:t>, бельчат,</a:t>
            </a:r>
            <a:br>
              <a:rPr lang="ru-RU" dirty="0" smtClean="0"/>
            </a:br>
            <a:r>
              <a:rPr lang="ru-RU" dirty="0" smtClean="0"/>
              <a:t>Крокодилов и волчат,</a:t>
            </a:r>
            <a:br>
              <a:rPr lang="ru-RU" dirty="0" smtClean="0"/>
            </a:br>
            <a:r>
              <a:rPr lang="ru-RU" dirty="0" smtClean="0"/>
              <a:t>И лисят и поросят,</a:t>
            </a:r>
            <a:br>
              <a:rPr lang="ru-RU" dirty="0" smtClean="0"/>
            </a:br>
            <a:r>
              <a:rPr lang="ru-RU" dirty="0" smtClean="0"/>
              <a:t>Кукол, рыбок, зайчиков,</a:t>
            </a:r>
            <a:br>
              <a:rPr lang="ru-RU" dirty="0" smtClean="0"/>
            </a:br>
            <a:r>
              <a:rPr lang="ru-RU" dirty="0" smtClean="0"/>
              <a:t>Девочек и мальчиков!</a:t>
            </a:r>
            <a:br>
              <a:rPr lang="ru-RU" dirty="0" smtClean="0"/>
            </a:br>
            <a:r>
              <a:rPr lang="ru-RU" dirty="0" smtClean="0"/>
              <a:t>Лечим зубки им и глазки,</a:t>
            </a:r>
            <a:br>
              <a:rPr lang="ru-RU" dirty="0" smtClean="0"/>
            </a:br>
            <a:r>
              <a:rPr lang="ru-RU" dirty="0" smtClean="0"/>
              <a:t>И наложим им повязки!</a:t>
            </a:r>
            <a:br>
              <a:rPr lang="ru-RU" dirty="0" smtClean="0"/>
            </a:br>
            <a:r>
              <a:rPr lang="ru-RU" dirty="0" smtClean="0"/>
              <a:t>И таблеток им дадим,</a:t>
            </a:r>
            <a:br>
              <a:rPr lang="ru-RU" dirty="0" smtClean="0"/>
            </a:br>
            <a:r>
              <a:rPr lang="ru-RU" dirty="0" smtClean="0"/>
              <a:t>И микстурой напоим!</a:t>
            </a:r>
            <a:br>
              <a:rPr lang="ru-RU" dirty="0" smtClean="0"/>
            </a:br>
            <a:r>
              <a:rPr lang="ru-RU" dirty="0" smtClean="0"/>
              <a:t>Есть у нас бинты и йод.</a:t>
            </a:r>
            <a:br>
              <a:rPr lang="ru-RU" dirty="0" smtClean="0"/>
            </a:br>
            <a:r>
              <a:rPr lang="ru-RU" dirty="0" smtClean="0"/>
              <a:t>Приходи, больной народ!</a:t>
            </a:r>
            <a:br>
              <a:rPr lang="ru-RU" dirty="0" smtClean="0"/>
            </a:br>
            <a:r>
              <a:rPr lang="ru-RU" dirty="0" smtClean="0"/>
              <a:t>А уж что совсем приятно -</a:t>
            </a:r>
            <a:br>
              <a:rPr lang="ru-RU" dirty="0" smtClean="0"/>
            </a:br>
            <a:r>
              <a:rPr lang="ru-RU" dirty="0" smtClean="0"/>
              <a:t>То, что лечим мы БЕСПЛАТНО!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природы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\Desktop\презен\IMG-3f4fd7beabe6d203b8efc1b0124fa515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95801" cy="487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05400" y="2895600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природы нет плохой погоды</a:t>
            </a:r>
          </a:p>
          <a:p>
            <a:r>
              <a:rPr lang="ru-RU" dirty="0" smtClean="0"/>
              <a:t>Это знают все давно</a:t>
            </a:r>
          </a:p>
          <a:p>
            <a:r>
              <a:rPr lang="ru-RU" dirty="0" smtClean="0"/>
              <a:t>Побывали мы в походах</a:t>
            </a:r>
          </a:p>
          <a:p>
            <a:r>
              <a:rPr lang="ru-RU" dirty="0" smtClean="0"/>
              <a:t>Пусть пока не далеко</a:t>
            </a:r>
          </a:p>
          <a:p>
            <a:r>
              <a:rPr lang="ru-RU" dirty="0" smtClean="0"/>
              <a:t>Птичек мы не обижали</a:t>
            </a:r>
          </a:p>
          <a:p>
            <a:r>
              <a:rPr lang="ru-RU" dirty="0" smtClean="0"/>
              <a:t>И цветочки зря не рвали,</a:t>
            </a:r>
          </a:p>
          <a:p>
            <a:r>
              <a:rPr lang="ru-RU" dirty="0" smtClean="0"/>
              <a:t>Лишь природный материал</a:t>
            </a:r>
          </a:p>
          <a:p>
            <a:r>
              <a:rPr lang="ru-RU" dirty="0" smtClean="0"/>
              <a:t>Каждый  понемногу взял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музыки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дмин\Desktop\презен\IMG-38b7bd542df89a471ce914edf14d0f98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57912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5200" y="12954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Артистов нам не занимать,</a:t>
            </a:r>
          </a:p>
          <a:p>
            <a:r>
              <a:rPr lang="ru-RU" dirty="0" smtClean="0"/>
              <a:t>Умеем петь и </a:t>
            </a:r>
            <a:r>
              <a:rPr lang="ru-RU" dirty="0" smtClean="0"/>
              <a:t>танцевать на барабане, ксилофоне, на погремушке и бубне ритмику отбивать.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игры для мальчиков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дмин\Desktop\презен\IMG-46078c657c28deaebc6e0d0dc132fa4d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895600"/>
            <a:ext cx="4038600" cy="3578225"/>
          </a:xfrm>
          <a:prstGeom prst="rect">
            <a:avLst/>
          </a:prstGeom>
          <a:noFill/>
        </p:spPr>
      </p:pic>
      <p:pic>
        <p:nvPicPr>
          <p:cNvPr id="8195" name="Picture 3" descr="C:\Users\Админ\Desktop\презен\IMG-d7356c5f208ca81c4f49461b01583f0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114800" cy="4191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12954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Машинки не дремлют,</a:t>
            </a:r>
          </a:p>
          <a:p>
            <a:r>
              <a:rPr lang="ru-RU" dirty="0" smtClean="0"/>
              <a:t>Здесь </a:t>
            </a:r>
            <a:r>
              <a:rPr lang="ru-RU" dirty="0" smtClean="0"/>
              <a:t>полный порядок</a:t>
            </a:r>
          </a:p>
          <a:p>
            <a:r>
              <a:rPr lang="ru-RU" dirty="0" smtClean="0"/>
              <a:t>И драк не бывает,</a:t>
            </a:r>
          </a:p>
          <a:p>
            <a:r>
              <a:rPr lang="ru-RU" dirty="0" smtClean="0"/>
              <a:t>Вот только машинок</a:t>
            </a:r>
          </a:p>
          <a:p>
            <a:r>
              <a:rPr lang="ru-RU" dirty="0" smtClean="0"/>
              <a:t> На всех не хватает!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235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Предметно – пространственная развивающая среда второй группы раннего возраста «Карапузы»</vt:lpstr>
      <vt:lpstr>Физкультурно – оздоровительный цетр</vt:lpstr>
      <vt:lpstr>Центр книги «Читайка»</vt:lpstr>
      <vt:lpstr>Центр театрализованной деятельности </vt:lpstr>
      <vt:lpstr>Центр игр для девочек</vt:lpstr>
      <vt:lpstr>Центр игры в больницу «Айболит»</vt:lpstr>
      <vt:lpstr>Центр природы</vt:lpstr>
      <vt:lpstr>Центр музыки</vt:lpstr>
      <vt:lpstr>Центр игры для мальчиков</vt:lpstr>
      <vt:lpstr>Центр конструирования и сенсорики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19</cp:revision>
  <dcterms:created xsi:type="dcterms:W3CDTF">2006-08-16T00:00:00Z</dcterms:created>
  <dcterms:modified xsi:type="dcterms:W3CDTF">2019-04-10T18:49:37Z</dcterms:modified>
</cp:coreProperties>
</file>