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64" r:id="rId6"/>
    <p:sldId id="273" r:id="rId7"/>
    <p:sldId id="265" r:id="rId8"/>
    <p:sldId id="258" r:id="rId9"/>
    <p:sldId id="25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61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72"/>
            <a:ext cx="7715304" cy="372409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b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«Детский сад №10 «Умка»</a:t>
            </a:r>
          </a:p>
          <a:p>
            <a:pPr algn="ctr"/>
            <a:endParaRPr lang="ru-RU" sz="1400" i="1" dirty="0" smtClean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u="sng" dirty="0" smtClean="0">
              <a:solidFill>
                <a:srgbClr val="FF33CC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Спортивный зал</a:t>
            </a:r>
          </a:p>
          <a:p>
            <a:pPr algn="ctr"/>
            <a:endParaRPr lang="ru-RU" sz="4000" b="1" u="sng" dirty="0" smtClean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u="sng" dirty="0" smtClean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u="sng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Инструктор ФИЗО: Т.А. Шипиц</a:t>
            </a:r>
            <a:r>
              <a:rPr lang="ru-RU" sz="2000" b="1" u="sng" dirty="0" smtClean="0"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ына</a:t>
            </a:r>
            <a:endParaRPr lang="ru-RU" sz="2000" b="1" u="sng" dirty="0"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S06h4blrG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357172"/>
            <a:ext cx="2857520" cy="2786082"/>
          </a:xfrm>
          <a:prstGeom prst="rect">
            <a:avLst/>
          </a:prstGeom>
        </p:spPr>
      </p:pic>
      <p:pic>
        <p:nvPicPr>
          <p:cNvPr id="3" name="Рисунок 2" descr="vrW2RdIQtn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7172"/>
            <a:ext cx="2428879" cy="2786082"/>
          </a:xfrm>
          <a:prstGeom prst="rect">
            <a:avLst/>
          </a:prstGeom>
        </p:spPr>
      </p:pic>
      <p:pic>
        <p:nvPicPr>
          <p:cNvPr id="4" name="Рисунок 3" descr="DSCN85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72"/>
            <a:ext cx="2714644" cy="278608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076325"/>
            <a:ext cx="8572528" cy="35179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лыжах еду с горки,           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Лыжи – для развития ОВД, физических качеств.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радости кричу.                  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развлечениях, эстафетах, НОД.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Тряхнуло на пригорке,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я лечу, лечу.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85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7"/>
            <a:ext cx="2205359" cy="2071701"/>
          </a:xfrm>
          <a:prstGeom prst="rect">
            <a:avLst/>
          </a:prstGeom>
        </p:spPr>
      </p:pic>
      <p:pic>
        <p:nvPicPr>
          <p:cNvPr id="3" name="Рисунок 2" descr="DSCN85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214296"/>
            <a:ext cx="2143139" cy="2071702"/>
          </a:xfrm>
          <a:prstGeom prst="rect">
            <a:avLst/>
          </a:prstGeom>
        </p:spPr>
      </p:pic>
      <p:pic>
        <p:nvPicPr>
          <p:cNvPr id="4" name="Рисунок 3" descr="DSCN85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14296"/>
            <a:ext cx="2000264" cy="2071702"/>
          </a:xfrm>
          <a:prstGeom prst="rect">
            <a:avLst/>
          </a:prstGeom>
        </p:spPr>
      </p:pic>
      <p:pic>
        <p:nvPicPr>
          <p:cNvPr id="6" name="Рисунок 5" descr="DSCN85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2500312"/>
            <a:ext cx="2071702" cy="2071702"/>
          </a:xfrm>
          <a:prstGeom prst="rect">
            <a:avLst/>
          </a:prstGeom>
        </p:spPr>
      </p:pic>
      <p:pic>
        <p:nvPicPr>
          <p:cNvPr id="7" name="Рисунок 6" descr="DSCN857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500313"/>
            <a:ext cx="2214578" cy="2143140"/>
          </a:xfrm>
          <a:prstGeom prst="rect">
            <a:avLst/>
          </a:prstGeom>
        </p:spPr>
      </p:pic>
      <p:pic>
        <p:nvPicPr>
          <p:cNvPr id="8" name="Рисунок 7" descr="DSCN860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428874"/>
            <a:ext cx="2000264" cy="214314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7072313" y="204788"/>
            <a:ext cx="1714529" cy="3081337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«Втулки», «Ловкие пальчики», «Цветная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иозайка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Дрожка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здоровья», «Следы», «Бутылочка», «Бревнышко» – используется для профилактики плоскостопия и укрепления опорно-двигательного аппарата. Массаж,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развлечениях, НОД.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gaHp6tY0c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85734"/>
            <a:ext cx="2428879" cy="3357568"/>
          </a:xfrm>
          <a:prstGeom prst="rect">
            <a:avLst/>
          </a:prstGeom>
        </p:spPr>
      </p:pic>
      <p:pic>
        <p:nvPicPr>
          <p:cNvPr id="3" name="Рисунок 2" descr="5ynEvUq4Mp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785800"/>
            <a:ext cx="2357454" cy="335758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957888" y="204788"/>
            <a:ext cx="3186112" cy="43894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Баскетбольные кольца –используются в НОД, развлечениях,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индивидцальной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работе, эстафетах для развития ловкости, глазомера и т.д.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Мяч возьми и не стесняйся,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Начинай в кольцо бросать,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Разомнись и зажигайся,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баскетболе есть азарт: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Игроков обводишь в зале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Финт, прыжок и не упасть,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корзину ты, пожалуй,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Можешь сотню раз попасть, попасть.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xITYDV0a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571486"/>
            <a:ext cx="4667259" cy="35004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643570" y="214296"/>
            <a:ext cx="3008313" cy="871538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«Степ»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572132" y="1142990"/>
            <a:ext cx="3008313" cy="3518297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Степ- аэробика – это танцевальные занятия при помощи специальной платформы. Она привлекла меня своей доступностью, эмоциональностью и возможностью изменить содержание занятия в зависимости от возраста, физического состояния, подготовленности занимающихся. Кроме этого степ- аэробика развивает подвижность в суставах, формирует свод стопы, тренирует равновесие, укрепляет мышечную систему, улучшает гибкость, пластику, помогает выработать хорошую осанку, красивые, выразительные точные движения, способствует гармоничному развитию.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pu3xfJSwe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34"/>
            <a:ext cx="2089548" cy="2786064"/>
          </a:xfrm>
          <a:prstGeom prst="rect">
            <a:avLst/>
          </a:prstGeom>
        </p:spPr>
      </p:pic>
      <p:pic>
        <p:nvPicPr>
          <p:cNvPr id="3" name="Рисунок 2" descr="TFClcbooB7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85734"/>
            <a:ext cx="2286016" cy="2786081"/>
          </a:xfrm>
          <a:prstGeom prst="rect">
            <a:avLst/>
          </a:prstGeom>
        </p:spPr>
      </p:pic>
      <p:pic>
        <p:nvPicPr>
          <p:cNvPr id="4" name="Рисунок 3" descr="81Jd14zPkv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3" y="285734"/>
            <a:ext cx="2357454" cy="278608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928926" y="204788"/>
            <a:ext cx="6215074" cy="43894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«Колпачок»      «Бадминтон»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076325"/>
            <a:ext cx="3008313" cy="35179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«Парашют»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bznzTEhf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34"/>
            <a:ext cx="2667019" cy="2286016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928926" y="204788"/>
            <a:ext cx="6215074" cy="43894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подлезания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Используются в НОД,  индивидуальной работе, развлечениях, эстафетах.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Набор для игры в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Крикет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используются для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эстафет развлечений,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подвижных игр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Xtwyp_nOP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1000114"/>
            <a:ext cx="1928826" cy="1785950"/>
          </a:xfrm>
          <a:prstGeom prst="rect">
            <a:avLst/>
          </a:prstGeom>
        </p:spPr>
      </p:pic>
      <p:pic>
        <p:nvPicPr>
          <p:cNvPr id="7" name="Рисунок 6" descr="DSCN85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714626"/>
            <a:ext cx="2428892" cy="1821669"/>
          </a:xfrm>
          <a:prstGeom prst="rect">
            <a:avLst/>
          </a:prstGeom>
        </p:spPr>
      </p:pic>
      <p:pic>
        <p:nvPicPr>
          <p:cNvPr id="8" name="Рисунок 7" descr="DSCN85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000378"/>
            <a:ext cx="2381242" cy="17859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mE6jUgmrD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85734"/>
            <a:ext cx="2928958" cy="2890303"/>
          </a:xfrm>
          <a:prstGeom prst="rect">
            <a:avLst/>
          </a:prstGeom>
        </p:spPr>
      </p:pic>
      <p:pic>
        <p:nvPicPr>
          <p:cNvPr id="3" name="Рисунок 2" descr="zjhU035cfU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57172"/>
            <a:ext cx="3357586" cy="2857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04788"/>
            <a:ext cx="8572500" cy="871537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Картотеки,            дидактические        пособия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jfqv9nvqy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34"/>
            <a:ext cx="2786082" cy="2500330"/>
          </a:xfrm>
          <a:prstGeom prst="rect">
            <a:avLst/>
          </a:prstGeom>
        </p:spPr>
      </p:pic>
      <p:pic>
        <p:nvPicPr>
          <p:cNvPr id="3" name="Рисунок 2" descr="8Q7IxSYQuc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285734"/>
            <a:ext cx="2428892" cy="250033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2844" y="204788"/>
            <a:ext cx="9001156" cy="43894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«Островки»        «Конусы»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929322" y="357172"/>
            <a:ext cx="2928958" cy="3517900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Используются для развития ловкости, в НОД, индивидуальной работе, в качестве ориентиров, для развития ОВД.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29058" y="857238"/>
            <a:ext cx="52149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что для спортсменов  наших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Нету зала лучше, краше.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выйдут из детского сада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Подготовлены как надо!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lV_wX4E29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72"/>
            <a:ext cx="3619525" cy="2714644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86050" y="428610"/>
            <a:ext cx="5857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142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Шипицына Татьяна Александровна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Инструктор по физической культуре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Категория / год аттестации: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категория, 2017 г.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среднее профессиональное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Учебное заведение, год окончания, специальность по диплому: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ФГОУ СПО «Зауральский колледж физической культуры и здоровья» 2008 г. «Физическая культура»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 по физической культуре Общий стаж работы: 3 года 10 мес.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года 1 мес.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Стаж в должности: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года 1 мес.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Курсы: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ФГБОУ ВО «ШГПУ» с 03.10.2016 по 14.10.2016 г. по дополнительной профессиональной программе «Федеральный государственный образовательный стандарт дошкольного образования: вопросы теории и практики» в объеме 72 часов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A1Fka5OSc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6"/>
            <a:ext cx="3214710" cy="3500462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41151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 представить Вам хочу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 детсадовский, спортивный.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Хочешь ты здоровым быть –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Двигайся активней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7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6"/>
            <a:ext cx="6072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для спорта есть,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Светофорыч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всё не перечесть.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 у нас так хорош,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право, не найдёшь,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что хочешь для детей,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физкультуры и затей</a:t>
            </a:r>
            <a:r>
              <a:rPr lang="ru-RU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Спортивные тренажеры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используются  для: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развития ОВД и физических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качеств,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развлечениях, НОД.</a:t>
            </a:r>
            <a:r>
              <a:rPr lang="ru-RU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SCN85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42858"/>
            <a:ext cx="1500199" cy="2000264"/>
          </a:xfrm>
          <a:prstGeom prst="rect">
            <a:avLst/>
          </a:prstGeom>
        </p:spPr>
      </p:pic>
      <p:pic>
        <p:nvPicPr>
          <p:cNvPr id="5" name="Рисунок 4" descr="6Z759DIMlM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071684"/>
            <a:ext cx="2857520" cy="250033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86314" y="-5634005"/>
            <a:ext cx="3286148" cy="1384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разноцветными флажками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Зарядку делаем и пляшем.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руки мы возьмём скакалку,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Обруч, кубики и палку.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движения разучим,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Станем крепче, станем лучше.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Флажки, «погремушки», кубики, платочки, ленточки, морковки, бананы, скакалки, гимнастические палки, обручи, косички, мешочки, «султанчики», «листочки», «Браслетики»  – используются: для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ОРУ,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/и, развлечений, развития ОВД и физических качеств, для быстрого деления на команды и т.д.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YAkMvcO4fo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34"/>
            <a:ext cx="2000264" cy="2214578"/>
          </a:xfrm>
          <a:prstGeom prst="rect">
            <a:avLst/>
          </a:prstGeom>
        </p:spPr>
      </p:pic>
      <p:pic>
        <p:nvPicPr>
          <p:cNvPr id="4" name="Рисунок 3" descr="i1bRvLAA5J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643188"/>
            <a:ext cx="2071702" cy="2143139"/>
          </a:xfrm>
          <a:prstGeom prst="rect">
            <a:avLst/>
          </a:prstGeom>
        </p:spPr>
      </p:pic>
      <p:pic>
        <p:nvPicPr>
          <p:cNvPr id="5" name="Рисунок 4" descr="_AxSVbeFdr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285734"/>
            <a:ext cx="1732372" cy="2214578"/>
          </a:xfrm>
          <a:prstGeom prst="rect">
            <a:avLst/>
          </a:prstGeom>
        </p:spPr>
      </p:pic>
      <p:pic>
        <p:nvPicPr>
          <p:cNvPr id="6" name="Рисунок 5" descr="tYE-wSEefM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643188"/>
            <a:ext cx="1857388" cy="214314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85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6"/>
            <a:ext cx="2643206" cy="2357454"/>
          </a:xfrm>
          <a:prstGeom prst="rect">
            <a:avLst/>
          </a:prstGeom>
        </p:spPr>
      </p:pic>
      <p:pic>
        <p:nvPicPr>
          <p:cNvPr id="3" name="Рисунок 2" descr="DSCN85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14296"/>
            <a:ext cx="2571768" cy="2357454"/>
          </a:xfrm>
          <a:prstGeom prst="rect">
            <a:avLst/>
          </a:prstGeom>
        </p:spPr>
      </p:pic>
      <p:pic>
        <p:nvPicPr>
          <p:cNvPr id="4" name="Рисунок 3" descr="DSCN85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643188"/>
            <a:ext cx="2643206" cy="2357472"/>
          </a:xfrm>
          <a:prstGeom prst="rect">
            <a:avLst/>
          </a:prstGeom>
        </p:spPr>
      </p:pic>
      <p:pic>
        <p:nvPicPr>
          <p:cNvPr id="5" name="Рисунок 4" descr="DSCN85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5" y="2643188"/>
            <a:ext cx="2571768" cy="2357454"/>
          </a:xfrm>
          <a:prstGeom prst="rect">
            <a:avLst/>
          </a:prstGeom>
        </p:spPr>
      </p:pic>
      <p:pic>
        <p:nvPicPr>
          <p:cNvPr id="6" name="Рисунок 5" descr="U09-Rv6z3C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57172"/>
            <a:ext cx="3071807" cy="26432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71934" y="142858"/>
            <a:ext cx="2928958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все активные,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Ловкие, спортивные,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Любят с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мячиком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играть: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ловить и догонять.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множество мячей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для наших малышей.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есть, большие,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Полосатые, цветные,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пластмассы и из ткани,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колючие с шипами.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какой огромный мяч,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Понесёт меня он вскачь.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Белый, синий, красный.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Прыгает так классно.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нам не пересчитать,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дальше продолжать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3l1KqmCBv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7"/>
            <a:ext cx="1928826" cy="2500329"/>
          </a:xfrm>
          <a:prstGeom prst="rect">
            <a:avLst/>
          </a:prstGeom>
        </p:spPr>
      </p:pic>
      <p:pic>
        <p:nvPicPr>
          <p:cNvPr id="8" name="Рисунок 7" descr="gtPTi9jBtL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14296"/>
            <a:ext cx="1857388" cy="2476517"/>
          </a:xfrm>
          <a:prstGeom prst="rect">
            <a:avLst/>
          </a:prstGeom>
        </p:spPr>
      </p:pic>
      <p:pic>
        <p:nvPicPr>
          <p:cNvPr id="9" name="Рисунок 8" descr="NDng_lIjlX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14296"/>
            <a:ext cx="2339581" cy="2928958"/>
          </a:xfrm>
          <a:prstGeom prst="rect">
            <a:avLst/>
          </a:prstGeom>
        </p:spPr>
      </p:pic>
      <p:pic>
        <p:nvPicPr>
          <p:cNvPr id="6" name="Рисунок 5" descr="oBw5GGogeU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786064"/>
            <a:ext cx="2786082" cy="1866675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00760" y="-2108004"/>
            <a:ext cx="2928958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СКАМЕЙКЕ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шагаем,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ножки укрепляем.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лесенки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идём,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цвет перешагнём.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ручек есть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гантели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ручки не болели.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Гимнастической бревно, «лестница-балансир», «веревочная лестница», балансир со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следышками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гимнастическая скамейка – используется для: - развития равновесия, ОВД, физических качеств,  ОРУ, в развлечениях, эстафетах, ОВД и т.д.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9F8XJcjrI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6"/>
            <a:ext cx="1857388" cy="2071701"/>
          </a:xfrm>
          <a:prstGeom prst="rect">
            <a:avLst/>
          </a:prstGeom>
        </p:spPr>
      </p:pic>
      <p:pic>
        <p:nvPicPr>
          <p:cNvPr id="6" name="Рисунок 5" descr="jsXt6tWvO0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14296"/>
            <a:ext cx="2000264" cy="2071702"/>
          </a:xfrm>
          <a:prstGeom prst="rect">
            <a:avLst/>
          </a:prstGeom>
        </p:spPr>
      </p:pic>
      <p:pic>
        <p:nvPicPr>
          <p:cNvPr id="8" name="Рисунок 7" descr="DSCN86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2357437"/>
            <a:ext cx="2071702" cy="2143140"/>
          </a:xfrm>
          <a:prstGeom prst="rect">
            <a:avLst/>
          </a:prstGeom>
        </p:spPr>
      </p:pic>
      <p:pic>
        <p:nvPicPr>
          <p:cNvPr id="9" name="Рисунок 8" descr="DSCN86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2357436"/>
            <a:ext cx="2000264" cy="214314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85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2" y="285734"/>
            <a:ext cx="1949836" cy="2071702"/>
          </a:xfrm>
          <a:prstGeom prst="rect">
            <a:avLst/>
          </a:prstGeom>
        </p:spPr>
      </p:pic>
      <p:pic>
        <p:nvPicPr>
          <p:cNvPr id="9" name="Рисунок 8" descr="DSCN85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285734"/>
            <a:ext cx="2000264" cy="2071702"/>
          </a:xfrm>
          <a:prstGeom prst="rect">
            <a:avLst/>
          </a:prstGeom>
        </p:spPr>
      </p:pic>
      <p:pic>
        <p:nvPicPr>
          <p:cNvPr id="10" name="Рисунок 9" descr="DSCN857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85734"/>
            <a:ext cx="1928827" cy="2071702"/>
          </a:xfrm>
          <a:prstGeom prst="rect">
            <a:avLst/>
          </a:prstGeom>
        </p:spPr>
      </p:pic>
      <p:pic>
        <p:nvPicPr>
          <p:cNvPr id="11" name="Рисунок 10" descr="DSCN85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1" y="285734"/>
            <a:ext cx="2143140" cy="2071702"/>
          </a:xfrm>
          <a:prstGeom prst="rect">
            <a:avLst/>
          </a:prstGeom>
        </p:spPr>
      </p:pic>
      <p:pic>
        <p:nvPicPr>
          <p:cNvPr id="14" name="Рисунок 13" descr="DSCN856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428874"/>
            <a:ext cx="2071702" cy="1928844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1785918" y="2714625"/>
            <a:ext cx="3778270" cy="4540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«Тучка», «Лягушки», «Ежик», «Горячий чай», «Гусеница» – для развития навыков правильного дыхания. Используется в развлечениях, эстафетах, НОД и т.д.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594</Words>
  <Application>Microsoft Office PowerPoint</Application>
  <PresentationFormat>Экран (16:9)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«Тучка», «Лягушки», «Ежик», «Горячий чай», «Гусеница» – для развития навыков правильного дыхания. Используется в развлечениях, эстафетах, НОД и т.д.</vt:lpstr>
      <vt:lpstr>Презентация PowerPoint</vt:lpstr>
      <vt:lpstr>Презентация PowerPoint</vt:lpstr>
      <vt:lpstr>Презентация PowerPoint</vt:lpstr>
      <vt:lpstr>«Степ»</vt:lpstr>
      <vt:lpstr>Презентация PowerPoint</vt:lpstr>
      <vt:lpstr>Презентация PowerPoint</vt:lpstr>
      <vt:lpstr>       Картотеки,            дидактические        пособия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umka04</cp:lastModifiedBy>
  <cp:revision>47</cp:revision>
  <dcterms:created xsi:type="dcterms:W3CDTF">2016-06-03T14:12:26Z</dcterms:created>
  <dcterms:modified xsi:type="dcterms:W3CDTF">2019-06-05T04:44:22Z</dcterms:modified>
</cp:coreProperties>
</file>